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  <p:sldMasterId id="2147483684" r:id="rId2"/>
    <p:sldMasterId id="2147483660" r:id="rId3"/>
    <p:sldMasterId id="2147483696" r:id="rId4"/>
    <p:sldMasterId id="2147483720" r:id="rId5"/>
    <p:sldMasterId id="2147483708" r:id="rId6"/>
    <p:sldMasterId id="2147483732" r:id="rId7"/>
  </p:sldMasterIdLst>
  <p:notesMasterIdLst>
    <p:notesMasterId r:id="rId18"/>
  </p:notesMasterIdLst>
  <p:handoutMasterIdLst>
    <p:handoutMasterId r:id="rId19"/>
  </p:handoutMasterIdLst>
  <p:sldIdLst>
    <p:sldId id="257" r:id="rId8"/>
    <p:sldId id="266" r:id="rId9"/>
    <p:sldId id="265" r:id="rId10"/>
    <p:sldId id="258" r:id="rId11"/>
    <p:sldId id="267" r:id="rId12"/>
    <p:sldId id="259" r:id="rId13"/>
    <p:sldId id="260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2423"/>
    <a:srgbClr val="C3D69B"/>
    <a:srgbClr val="F5F3F2"/>
    <a:srgbClr val="00FF00"/>
    <a:srgbClr val="FFFFFF"/>
    <a:srgbClr val="4C4C4C"/>
    <a:srgbClr val="C0C0C0"/>
    <a:srgbClr val="7D7E81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364" autoAdjust="0"/>
  </p:normalViewPr>
  <p:slideViewPr>
    <p:cSldViewPr>
      <p:cViewPr varScale="1">
        <p:scale>
          <a:sx n="110" d="100"/>
          <a:sy n="110" d="100"/>
        </p:scale>
        <p:origin x="12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210A3C-BB0F-4E67-AB56-87765C2DB9D6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FE1047-FB32-4C5B-820C-E06315FAE28D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E1047-FB32-4C5B-820C-E06315FAE28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E1047-FB32-4C5B-820C-E06315FAE28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55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E1047-FB32-4C5B-820C-E06315FAE28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6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4953000" cy="1143000"/>
          </a:xfrm>
        </p:spPr>
        <p:txBody>
          <a:bodyPr lIns="91440" tIns="45720" rIns="91440" bIns="45720" anchor="ctr"/>
          <a:lstStyle>
            <a:lvl1pPr algn="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581400"/>
            <a:ext cx="4191000" cy="685800"/>
          </a:xfrm>
        </p:spPr>
        <p:txBody>
          <a:bodyPr lIns="91440" tIns="45720" rIns="91440" bIns="45720"/>
          <a:lstStyle>
            <a:lvl1pPr marL="0" indent="0" algn="r">
              <a:defRPr sz="17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441" name="Line 9"/>
          <p:cNvSpPr>
            <a:spLocks noChangeShapeType="1"/>
          </p:cNvSpPr>
          <p:nvPr userDrawn="1"/>
        </p:nvSpPr>
        <p:spPr bwMode="auto">
          <a:xfrm>
            <a:off x="5791200" y="2438400"/>
            <a:ext cx="0" cy="1752600"/>
          </a:xfrm>
          <a:prstGeom prst="line">
            <a:avLst/>
          </a:prstGeom>
          <a:noFill/>
          <a:ln w="19050">
            <a:solidFill>
              <a:srgbClr val="4C4C4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18445" name="Picture 13" descr="01 Header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27238"/>
          </a:xfrm>
          <a:prstGeom prst="rect">
            <a:avLst/>
          </a:prstGeom>
          <a:noFill/>
        </p:spPr>
      </p:pic>
      <p:pic>
        <p:nvPicPr>
          <p:cNvPr id="18446" name="Picture 14" descr="01 footer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6788"/>
            <a:ext cx="9145588" cy="20812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18FB80-00B3-48B2-854F-598157819751}" type="slidenum">
              <a:rPr lang="en-US"/>
              <a:pPr/>
              <a:t>‹N°›</a:t>
            </a:fld>
            <a:endParaRPr lang="en-US"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9413" y="250825"/>
            <a:ext cx="2159000" cy="586581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5" y="250825"/>
            <a:ext cx="6326188" cy="586581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270830-F25C-4116-B289-537EA8B195AF}" type="slidenum">
              <a:rPr lang="en-US"/>
              <a:pPr/>
              <a:t>‹N°›</a:t>
            </a:fld>
            <a:endParaRPr lang="en-US"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4953000" cy="1143000"/>
          </a:xfrm>
        </p:spPr>
        <p:txBody>
          <a:bodyPr lIns="91440" tIns="45720" rIns="91440" bIns="45720" anchor="ctr"/>
          <a:lstStyle>
            <a:lvl1pPr algn="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581400"/>
            <a:ext cx="4191000" cy="685800"/>
          </a:xfrm>
        </p:spPr>
        <p:txBody>
          <a:bodyPr lIns="91440" tIns="45720" rIns="91440" bIns="45720"/>
          <a:lstStyle>
            <a:lvl1pPr marL="0" indent="0" algn="r">
              <a:defRPr sz="17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441" name="Line 9"/>
          <p:cNvSpPr>
            <a:spLocks noChangeShapeType="1"/>
          </p:cNvSpPr>
          <p:nvPr userDrawn="1"/>
        </p:nvSpPr>
        <p:spPr bwMode="auto">
          <a:xfrm>
            <a:off x="5791200" y="2438400"/>
            <a:ext cx="0" cy="1752600"/>
          </a:xfrm>
          <a:prstGeom prst="line">
            <a:avLst/>
          </a:prstGeom>
          <a:noFill/>
          <a:ln w="19050">
            <a:solidFill>
              <a:srgbClr val="4C4C4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18445" name="Picture 13" descr="01 Header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27238"/>
          </a:xfrm>
          <a:prstGeom prst="rect">
            <a:avLst/>
          </a:prstGeom>
          <a:noFill/>
        </p:spPr>
      </p:pic>
      <p:pic>
        <p:nvPicPr>
          <p:cNvPr id="18446" name="Picture 14" descr="01 footer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6788"/>
            <a:ext cx="9145588" cy="20812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0825" y="1196753"/>
            <a:ext cx="8637588" cy="4919886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7C4D15-AA9B-43B4-A76E-56B3E2F84910}" type="slidenum">
              <a:rPr lang="en-US"/>
              <a:pPr/>
              <a:t>‹N°›</a:t>
            </a:fld>
            <a:endParaRPr lang="en-US"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dirty="0"/>
              <a:t>Haga clic para modificar el estilo de título del patrón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A2C943-6B36-4DBC-BED5-5C522F65DF13}" type="slidenum">
              <a:rPr lang="en-US"/>
              <a:pPr/>
              <a:t>‹N°›</a:t>
            </a:fld>
            <a:endParaRPr lang="en-US"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0825" y="1196753"/>
            <a:ext cx="4241800" cy="4919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ca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196753"/>
            <a:ext cx="4243388" cy="4919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ca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69D253-4594-4452-973A-699FA6E5AFC4}" type="slidenum">
              <a:rPr lang="en-US"/>
              <a:pPr/>
              <a:t>‹N°›</a:t>
            </a:fld>
            <a:endParaRPr lang="en-US"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575E69-A8DC-40EA-9DE1-30403AA42EC4}" type="slidenum">
              <a:rPr lang="en-US"/>
              <a:pPr/>
              <a:t>‹N°›</a:t>
            </a:fld>
            <a:endParaRPr lang="en-US">
              <a:latin typeface="Arial" charset="0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A18EFD-4213-48BB-9397-D3355AAD5354}" type="slidenum">
              <a:rPr lang="en-US"/>
              <a:pPr/>
              <a:t>‹N°›</a:t>
            </a:fld>
            <a:endParaRPr lang="en-US">
              <a:latin typeface="Arial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BB2EE2-A17D-48C8-AF96-315F0E3E3D9E}" type="slidenum">
              <a:rPr lang="en-US"/>
              <a:pPr/>
              <a:t>‹N°›</a:t>
            </a:fld>
            <a:endParaRPr lang="en-US">
              <a:latin typeface="Arial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E3FBF6-1AD1-46ED-8C2C-3AC1726EABF7}" type="slidenum">
              <a:rPr lang="en-US"/>
              <a:pPr/>
              <a:t>‹N°›</a:t>
            </a:fld>
            <a:endParaRPr lang="en-US"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0825" y="1196753"/>
            <a:ext cx="8637588" cy="4919886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7C4D15-AA9B-43B4-A76E-56B3E2F84910}" type="slidenum">
              <a:rPr lang="en-US"/>
              <a:pPr/>
              <a:t>‹N°›</a:t>
            </a:fld>
            <a:endParaRPr lang="en-US"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58FB4D-64ED-4F6D-AFF0-E2CD0BDEBF23}" type="slidenum">
              <a:rPr lang="en-US"/>
              <a:pPr/>
              <a:t>‹N°›</a:t>
            </a:fld>
            <a:endParaRPr lang="en-US"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18FB80-00B3-48B2-854F-598157819751}" type="slidenum">
              <a:rPr lang="en-US"/>
              <a:pPr/>
              <a:t>‹N°›</a:t>
            </a:fld>
            <a:endParaRPr lang="en-US"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9413" y="250825"/>
            <a:ext cx="2159000" cy="586581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5" y="250825"/>
            <a:ext cx="6326188" cy="586581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270830-F25C-4116-B289-537EA8B195AF}" type="slidenum">
              <a:rPr lang="en-US"/>
              <a:pPr/>
              <a:t>‹N°›</a:t>
            </a:fld>
            <a:endParaRPr lang="en-US"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02 Background 0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4953000" cy="1143000"/>
          </a:xfrm>
        </p:spPr>
        <p:txBody>
          <a:bodyPr lIns="91440" tIns="45720" rIns="91440" bIns="45720" anchor="ctr"/>
          <a:lstStyle>
            <a:lvl1pPr algn="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581400"/>
            <a:ext cx="4191000" cy="685800"/>
          </a:xfrm>
        </p:spPr>
        <p:txBody>
          <a:bodyPr lIns="91440" tIns="45720" rIns="91440" bIns="45720"/>
          <a:lstStyle>
            <a:lvl1pPr marL="0" indent="0" algn="r">
              <a:defRPr sz="17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441" name="Line 9"/>
          <p:cNvSpPr>
            <a:spLocks noChangeShapeType="1"/>
          </p:cNvSpPr>
          <p:nvPr userDrawn="1"/>
        </p:nvSpPr>
        <p:spPr bwMode="auto">
          <a:xfrm>
            <a:off x="5791200" y="2438400"/>
            <a:ext cx="0" cy="1752600"/>
          </a:xfrm>
          <a:prstGeom prst="line">
            <a:avLst/>
          </a:prstGeom>
          <a:noFill/>
          <a:ln w="19050">
            <a:solidFill>
              <a:srgbClr val="4C4C4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18445" name="Picture 13" descr="01 Header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027238"/>
          </a:xfrm>
          <a:prstGeom prst="rect">
            <a:avLst/>
          </a:prstGeom>
          <a:noFill/>
        </p:spPr>
      </p:pic>
      <p:pic>
        <p:nvPicPr>
          <p:cNvPr id="18446" name="Picture 14" descr="01 footer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76788"/>
            <a:ext cx="9145588" cy="20812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7C4D15-AA9B-43B4-A76E-56B3E2F84910}" type="slidenum">
              <a:rPr lang="en-US"/>
              <a:pPr/>
              <a:t>‹N°›</a:t>
            </a:fld>
            <a:endParaRPr lang="en-US"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A2C943-6B36-4DBC-BED5-5C522F65DF13}" type="slidenum">
              <a:rPr lang="en-US"/>
              <a:pPr/>
              <a:t>‹N°›</a:t>
            </a:fld>
            <a:endParaRPr lang="en-US"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0825" y="1438275"/>
            <a:ext cx="42418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438275"/>
            <a:ext cx="4243388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69D253-4594-4452-973A-699FA6E5AFC4}" type="slidenum">
              <a:rPr lang="en-US"/>
              <a:pPr/>
              <a:t>‹N°›</a:t>
            </a:fld>
            <a:endParaRPr lang="en-US"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575E69-A8DC-40EA-9DE1-30403AA42EC4}" type="slidenum">
              <a:rPr lang="en-US"/>
              <a:pPr/>
              <a:t>‹N°›</a:t>
            </a:fld>
            <a:endParaRPr lang="en-US">
              <a:latin typeface="Arial" charset="0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A18EFD-4213-48BB-9397-D3355AAD5354}" type="slidenum">
              <a:rPr lang="en-US"/>
              <a:pPr/>
              <a:t>‹N°›</a:t>
            </a:fld>
            <a:endParaRPr lang="en-US">
              <a:latin typeface="Arial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BB2EE2-A17D-48C8-AF96-315F0E3E3D9E}" type="slidenum">
              <a:rPr lang="en-US"/>
              <a:pPr/>
              <a:t>‹N°›</a:t>
            </a:fld>
            <a:endParaRPr lang="en-US">
              <a:latin typeface="Arial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dirty="0"/>
              <a:t>Haga clic para modificar el estilo de título del patrón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A2C943-6B36-4DBC-BED5-5C522F65DF13}" type="slidenum">
              <a:rPr lang="en-US"/>
              <a:pPr/>
              <a:t>‹N°›</a:t>
            </a:fld>
            <a:endParaRPr lang="en-US"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E3FBF6-1AD1-46ED-8C2C-3AC1726EABF7}" type="slidenum">
              <a:rPr lang="en-US"/>
              <a:pPr/>
              <a:t>‹N°›</a:t>
            </a:fld>
            <a:endParaRPr lang="en-US"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58FB4D-64ED-4F6D-AFF0-E2CD0BDEBF23}" type="slidenum">
              <a:rPr lang="en-US"/>
              <a:pPr/>
              <a:t>‹N°›</a:t>
            </a:fld>
            <a:endParaRPr lang="en-US"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18FB80-00B3-48B2-854F-598157819751}" type="slidenum">
              <a:rPr lang="en-US"/>
              <a:pPr/>
              <a:t>‹N°›</a:t>
            </a:fld>
            <a:endParaRPr lang="en-US"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9413" y="250825"/>
            <a:ext cx="2159000" cy="586581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5" y="250825"/>
            <a:ext cx="6326188" cy="586581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270830-F25C-4116-B289-537EA8B195AF}" type="slidenum">
              <a:rPr lang="en-US"/>
              <a:pPr/>
              <a:t>‹N°›</a:t>
            </a:fld>
            <a:endParaRPr lang="en-US"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4953000" cy="1143000"/>
          </a:xfrm>
        </p:spPr>
        <p:txBody>
          <a:bodyPr lIns="91440" tIns="45720" rIns="91440" bIns="45720" anchor="ctr"/>
          <a:lstStyle>
            <a:lvl1pPr algn="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581400"/>
            <a:ext cx="4191000" cy="685800"/>
          </a:xfrm>
        </p:spPr>
        <p:txBody>
          <a:bodyPr lIns="91440" tIns="45720" rIns="91440" bIns="45720"/>
          <a:lstStyle>
            <a:lvl1pPr marL="0" indent="0" algn="r">
              <a:defRPr sz="17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441" name="Line 9"/>
          <p:cNvSpPr>
            <a:spLocks noChangeShapeType="1"/>
          </p:cNvSpPr>
          <p:nvPr userDrawn="1"/>
        </p:nvSpPr>
        <p:spPr bwMode="auto">
          <a:xfrm>
            <a:off x="5791200" y="2438400"/>
            <a:ext cx="0" cy="1752600"/>
          </a:xfrm>
          <a:prstGeom prst="line">
            <a:avLst/>
          </a:prstGeom>
          <a:noFill/>
          <a:ln w="19050">
            <a:solidFill>
              <a:srgbClr val="4C4C4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18443" name="Picture 11" descr="01 Hea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2027238"/>
          </a:xfrm>
          <a:prstGeom prst="rect">
            <a:avLst/>
          </a:prstGeom>
          <a:noFill/>
        </p:spPr>
      </p:pic>
      <p:pic>
        <p:nvPicPr>
          <p:cNvPr id="18444" name="Picture 12" descr="01 foot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6788"/>
            <a:ext cx="9145588" cy="20812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2349A99D-2472-4D3A-A84A-B31B692A04FB}" type="slidenum">
              <a:rPr lang="en-US" smtClean="0"/>
              <a:pPr/>
              <a:t>‹N°›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917CE-F86A-498C-ADA1-B05FE6BCE28A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0825" y="1438275"/>
            <a:ext cx="42418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438275"/>
            <a:ext cx="4243388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48D556-F396-4F07-8146-3C32305E6319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A9E107-35AB-46E2-A3A4-7F4DA46AE3E3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92A77D-A0E5-4D83-8279-596192ECC452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0825" y="1196753"/>
            <a:ext cx="4241800" cy="4919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ca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196753"/>
            <a:ext cx="4243388" cy="4919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ca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69D253-4594-4452-973A-699FA6E5AFC4}" type="slidenum">
              <a:rPr lang="en-US"/>
              <a:pPr/>
              <a:t>‹N°›</a:t>
            </a:fld>
            <a:endParaRPr lang="en-US"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D389B8-15B9-4CB8-9918-048761385BE5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AC8CC2-2A26-475D-96D3-45CA4F7EDE06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158F47-691F-490B-9789-353AB215E480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D0E17B-63BC-4C0C-90D2-18BB6EEC4399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9413" y="250825"/>
            <a:ext cx="2159000" cy="586581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5" y="250825"/>
            <a:ext cx="6326188" cy="586581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81AB3B-912C-4852-9E2B-718ACFCFB9F6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4953000" cy="1143000"/>
          </a:xfrm>
        </p:spPr>
        <p:txBody>
          <a:bodyPr lIns="91440" tIns="45720" rIns="91440" bIns="45720" anchor="ctr"/>
          <a:lstStyle>
            <a:lvl1pPr algn="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581400"/>
            <a:ext cx="4191000" cy="685800"/>
          </a:xfrm>
        </p:spPr>
        <p:txBody>
          <a:bodyPr lIns="91440" tIns="45720" rIns="91440" bIns="45720"/>
          <a:lstStyle>
            <a:lvl1pPr marL="0" indent="0" algn="r">
              <a:defRPr sz="17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441" name="Line 9"/>
          <p:cNvSpPr>
            <a:spLocks noChangeShapeType="1"/>
          </p:cNvSpPr>
          <p:nvPr userDrawn="1"/>
        </p:nvSpPr>
        <p:spPr bwMode="auto">
          <a:xfrm>
            <a:off x="5791200" y="2438400"/>
            <a:ext cx="0" cy="1752600"/>
          </a:xfrm>
          <a:prstGeom prst="line">
            <a:avLst/>
          </a:prstGeom>
          <a:noFill/>
          <a:ln w="19050">
            <a:solidFill>
              <a:srgbClr val="4C4C4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18443" name="Picture 11" descr="01 Hea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2027238"/>
          </a:xfrm>
          <a:prstGeom prst="rect">
            <a:avLst/>
          </a:prstGeom>
          <a:noFill/>
        </p:spPr>
      </p:pic>
      <p:pic>
        <p:nvPicPr>
          <p:cNvPr id="18444" name="Picture 12" descr="01 foot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6788"/>
            <a:ext cx="9145588" cy="20812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49A99D-2472-4D3A-A84A-B31B692A04FB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414908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55576" y="5517232"/>
            <a:ext cx="7772400" cy="329828"/>
          </a:xfr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917CE-F86A-498C-ADA1-B05FE6BCE28A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0825" y="1196753"/>
            <a:ext cx="4241800" cy="4919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ca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196753"/>
            <a:ext cx="4243388" cy="4919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48D556-F396-4F07-8146-3C32305E6319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ca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ca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A9E107-35AB-46E2-A3A4-7F4DA46AE3E3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575E69-A8DC-40EA-9DE1-30403AA42EC4}" type="slidenum">
              <a:rPr lang="en-US"/>
              <a:pPr/>
              <a:t>‹N°›</a:t>
            </a:fld>
            <a:endParaRPr lang="en-US">
              <a:latin typeface="Arial" charset="0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ca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92A77D-A0E5-4D83-8279-596192ECC452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D389B8-15B9-4CB8-9918-048761385BE5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AC8CC2-2A26-475D-96D3-45CA4F7EDE06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158F47-691F-490B-9789-353AB215E480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D0E17B-63BC-4C0C-90D2-18BB6EEC4399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9413" y="250825"/>
            <a:ext cx="2159000" cy="586581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5" y="250825"/>
            <a:ext cx="6326188" cy="586581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81AB3B-912C-4852-9E2B-718ACFCFB9F6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532440" y="413665"/>
            <a:ext cx="1015770" cy="40504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8584595" y="429660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1.</a:t>
            </a:r>
          </a:p>
        </p:txBody>
      </p:sp>
      <p:sp>
        <p:nvSpPr>
          <p:cNvPr id="9" name="Rechteck 8"/>
          <p:cNvSpPr/>
          <p:nvPr/>
        </p:nvSpPr>
        <p:spPr>
          <a:xfrm>
            <a:off x="8892480" y="876718"/>
            <a:ext cx="1015770" cy="40504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8944635" y="892713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2.</a:t>
            </a:r>
          </a:p>
        </p:txBody>
      </p:sp>
      <p:sp>
        <p:nvSpPr>
          <p:cNvPr id="11" name="Rechteck 10"/>
          <p:cNvSpPr/>
          <p:nvPr/>
        </p:nvSpPr>
        <p:spPr>
          <a:xfrm>
            <a:off x="8893500" y="1331733"/>
            <a:ext cx="1015770" cy="405045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8945655" y="1347728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3.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779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4000"/>
              <a:t>Titelmasterformat durch Klicken bearbeiten</a:t>
            </a:r>
            <a:endParaRPr lang="de-DE" sz="4000" dirty="0"/>
          </a:p>
        </p:txBody>
      </p:sp>
      <p:sp>
        <p:nvSpPr>
          <p:cNvPr id="19" name="Fußzeilenplatzhalter 25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Daniel Gröger</a:t>
            </a:r>
          </a:p>
        </p:txBody>
      </p:sp>
      <p:sp>
        <p:nvSpPr>
          <p:cNvPr id="20" name="Foliennummernplatzhalter 26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8893500" y="1808820"/>
            <a:ext cx="1015770" cy="405045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8945655" y="1824815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4.</a:t>
            </a:r>
          </a:p>
        </p:txBody>
      </p:sp>
      <p:sp>
        <p:nvSpPr>
          <p:cNvPr id="15" name="Rechteck 14"/>
          <p:cNvSpPr/>
          <p:nvPr userDrawn="1"/>
        </p:nvSpPr>
        <p:spPr>
          <a:xfrm>
            <a:off x="8893500" y="2288218"/>
            <a:ext cx="1015770" cy="405045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8945655" y="2304213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37190053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779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4000"/>
              <a:t>Titelmasterformat durch Klicken bearbeiten</a:t>
            </a:r>
            <a:endParaRPr lang="de-DE" sz="4000" dirty="0"/>
          </a:p>
        </p:txBody>
      </p:sp>
      <p:sp>
        <p:nvSpPr>
          <p:cNvPr id="16" name="Rechteck 15"/>
          <p:cNvSpPr/>
          <p:nvPr/>
        </p:nvSpPr>
        <p:spPr>
          <a:xfrm>
            <a:off x="562640" y="264111"/>
            <a:ext cx="603259" cy="562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614796" y="188640"/>
            <a:ext cx="686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>
                    <a:lumMod val="95000"/>
                  </a:schemeClr>
                </a:solidFill>
              </a:rPr>
              <a:t>2.</a:t>
            </a:r>
          </a:p>
        </p:txBody>
      </p:sp>
      <p:sp>
        <p:nvSpPr>
          <p:cNvPr id="7" name="Rechteck 6"/>
          <p:cNvSpPr/>
          <p:nvPr/>
        </p:nvSpPr>
        <p:spPr>
          <a:xfrm>
            <a:off x="8884822" y="413665"/>
            <a:ext cx="1015770" cy="40504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8936977" y="429660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1.</a:t>
            </a:r>
          </a:p>
        </p:txBody>
      </p:sp>
      <p:sp>
        <p:nvSpPr>
          <p:cNvPr id="9" name="Rechteck 8"/>
          <p:cNvSpPr/>
          <p:nvPr/>
        </p:nvSpPr>
        <p:spPr>
          <a:xfrm>
            <a:off x="8532440" y="876718"/>
            <a:ext cx="1015770" cy="40504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8584595" y="892713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2.</a:t>
            </a:r>
          </a:p>
        </p:txBody>
      </p:sp>
      <p:sp>
        <p:nvSpPr>
          <p:cNvPr id="11" name="Rechteck 10"/>
          <p:cNvSpPr/>
          <p:nvPr/>
        </p:nvSpPr>
        <p:spPr>
          <a:xfrm>
            <a:off x="8893500" y="1331733"/>
            <a:ext cx="1015770" cy="405045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8945655" y="1347728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3.</a:t>
            </a:r>
          </a:p>
        </p:txBody>
      </p:sp>
      <p:sp>
        <p:nvSpPr>
          <p:cNvPr id="18" name="Fußzeilenplatzhalter 25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Daniel Gröger</a:t>
            </a:r>
          </a:p>
        </p:txBody>
      </p:sp>
      <p:sp>
        <p:nvSpPr>
          <p:cNvPr id="19" name="Foliennummernplatzhalter 26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8893500" y="1808820"/>
            <a:ext cx="1015770" cy="405045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8945655" y="1824815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4.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8893500" y="2288218"/>
            <a:ext cx="1015770" cy="405045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Textfeld 20"/>
          <p:cNvSpPr txBox="1"/>
          <p:nvPr userDrawn="1"/>
        </p:nvSpPr>
        <p:spPr>
          <a:xfrm>
            <a:off x="8945655" y="2304213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37571551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884822" y="413665"/>
            <a:ext cx="1015770" cy="40504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8936977" y="429660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1.</a:t>
            </a:r>
          </a:p>
        </p:txBody>
      </p:sp>
      <p:sp>
        <p:nvSpPr>
          <p:cNvPr id="9" name="Rechteck 8"/>
          <p:cNvSpPr/>
          <p:nvPr/>
        </p:nvSpPr>
        <p:spPr>
          <a:xfrm>
            <a:off x="8532440" y="876718"/>
            <a:ext cx="1015770" cy="40504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8584595" y="892713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2.</a:t>
            </a:r>
          </a:p>
        </p:txBody>
      </p:sp>
      <p:sp>
        <p:nvSpPr>
          <p:cNvPr id="11" name="Rechteck 10"/>
          <p:cNvSpPr/>
          <p:nvPr/>
        </p:nvSpPr>
        <p:spPr>
          <a:xfrm>
            <a:off x="8893500" y="1331733"/>
            <a:ext cx="1015770" cy="405045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8945655" y="1347728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3.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779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4000"/>
              <a:t>Titelmasterformat durch Klicken bearbeiten</a:t>
            </a:r>
            <a:endParaRPr lang="de-DE" sz="4000" dirty="0"/>
          </a:p>
        </p:txBody>
      </p:sp>
      <p:sp>
        <p:nvSpPr>
          <p:cNvPr id="16" name="Fußzeilenplatzhalter 25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Daniel Gröger</a:t>
            </a:r>
          </a:p>
        </p:txBody>
      </p:sp>
      <p:sp>
        <p:nvSpPr>
          <p:cNvPr id="17" name="Foliennummernplatzhalter 26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8893500" y="1808820"/>
            <a:ext cx="1015770" cy="405045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8945655" y="1824815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4.</a:t>
            </a:r>
          </a:p>
        </p:txBody>
      </p:sp>
      <p:sp>
        <p:nvSpPr>
          <p:cNvPr id="18" name="Rechteck 17"/>
          <p:cNvSpPr/>
          <p:nvPr userDrawn="1"/>
        </p:nvSpPr>
        <p:spPr>
          <a:xfrm>
            <a:off x="8893500" y="2288218"/>
            <a:ext cx="1015770" cy="405045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8945655" y="2304213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22058540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884822" y="413665"/>
            <a:ext cx="1015770" cy="40504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8936977" y="429660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1.</a:t>
            </a:r>
          </a:p>
        </p:txBody>
      </p:sp>
      <p:sp>
        <p:nvSpPr>
          <p:cNvPr id="9" name="Rechteck 8"/>
          <p:cNvSpPr/>
          <p:nvPr/>
        </p:nvSpPr>
        <p:spPr>
          <a:xfrm>
            <a:off x="8884822" y="876718"/>
            <a:ext cx="1015770" cy="40504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8936977" y="892713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2.</a:t>
            </a:r>
          </a:p>
        </p:txBody>
      </p:sp>
      <p:sp>
        <p:nvSpPr>
          <p:cNvPr id="11" name="Rechteck 10"/>
          <p:cNvSpPr/>
          <p:nvPr/>
        </p:nvSpPr>
        <p:spPr>
          <a:xfrm>
            <a:off x="8884822" y="1331733"/>
            <a:ext cx="1015770" cy="405045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8936977" y="1347728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3.</a:t>
            </a:r>
          </a:p>
        </p:txBody>
      </p:sp>
      <p:sp>
        <p:nvSpPr>
          <p:cNvPr id="13" name="Rechteck 12"/>
          <p:cNvSpPr/>
          <p:nvPr/>
        </p:nvSpPr>
        <p:spPr>
          <a:xfrm>
            <a:off x="8532440" y="1808820"/>
            <a:ext cx="1015770" cy="405045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8584595" y="1824815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4.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779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4000"/>
              <a:t>Titelmasterformat durch Klicken bearbeiten</a:t>
            </a:r>
            <a:endParaRPr lang="de-DE" sz="4000" dirty="0"/>
          </a:p>
        </p:txBody>
      </p:sp>
      <p:sp>
        <p:nvSpPr>
          <p:cNvPr id="16" name="Fußzeilenplatzhalter 25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Daniel Gröger</a:t>
            </a:r>
          </a:p>
        </p:txBody>
      </p:sp>
      <p:sp>
        <p:nvSpPr>
          <p:cNvPr id="17" name="Foliennummernplatzhalter 26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18" name="Rechteck 17"/>
          <p:cNvSpPr/>
          <p:nvPr userDrawn="1"/>
        </p:nvSpPr>
        <p:spPr>
          <a:xfrm>
            <a:off x="8893500" y="2288218"/>
            <a:ext cx="1015770" cy="405045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8945655" y="2304213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400685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A18EFD-4213-48BB-9397-D3355AAD5354}" type="slidenum">
              <a:rPr lang="en-US"/>
              <a:pPr/>
              <a:t>‹N°›</a:t>
            </a:fld>
            <a:endParaRPr lang="en-US">
              <a:latin typeface="Arial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4953000" cy="1143000"/>
          </a:xfrm>
        </p:spPr>
        <p:txBody>
          <a:bodyPr lIns="91440" tIns="45720" rIns="91440" bIns="45720" anchor="ctr"/>
          <a:lstStyle>
            <a:lvl1pPr algn="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581400"/>
            <a:ext cx="4191000" cy="685800"/>
          </a:xfrm>
        </p:spPr>
        <p:txBody>
          <a:bodyPr lIns="91440" tIns="45720" rIns="91440" bIns="45720"/>
          <a:lstStyle>
            <a:lvl1pPr marL="0" indent="0" algn="r">
              <a:defRPr sz="17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441" name="Line 9"/>
          <p:cNvSpPr>
            <a:spLocks noChangeShapeType="1"/>
          </p:cNvSpPr>
          <p:nvPr userDrawn="1"/>
        </p:nvSpPr>
        <p:spPr bwMode="auto">
          <a:xfrm>
            <a:off x="5791200" y="2438400"/>
            <a:ext cx="0" cy="1752600"/>
          </a:xfrm>
          <a:prstGeom prst="line">
            <a:avLst/>
          </a:prstGeom>
          <a:noFill/>
          <a:ln w="19050">
            <a:solidFill>
              <a:srgbClr val="4C4C4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18443" name="Picture 11" descr="01 Hea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2027238"/>
          </a:xfrm>
          <a:prstGeom prst="rect">
            <a:avLst/>
          </a:prstGeom>
          <a:noFill/>
        </p:spPr>
      </p:pic>
      <p:pic>
        <p:nvPicPr>
          <p:cNvPr id="18444" name="Picture 12" descr="01 foot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6788"/>
            <a:ext cx="9145588" cy="20812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49A99D-2472-4D3A-A84A-B31B692A04FB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917CE-F86A-498C-ADA1-B05FE6BCE28A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0825" y="1438275"/>
            <a:ext cx="42418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438275"/>
            <a:ext cx="4243388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48D556-F396-4F07-8146-3C32305E6319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A9E107-35AB-46E2-A3A4-7F4DA46AE3E3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92A77D-A0E5-4D83-8279-596192ECC452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D389B8-15B9-4CB8-9918-048761385BE5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AC8CC2-2A26-475D-96D3-45CA4F7EDE06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158F47-691F-490B-9789-353AB215E480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D0E17B-63BC-4C0C-90D2-18BB6EEC4399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BB2EE2-A17D-48C8-AF96-315F0E3E3D9E}" type="slidenum">
              <a:rPr lang="en-US"/>
              <a:pPr/>
              <a:t>‹N°›</a:t>
            </a:fld>
            <a:endParaRPr lang="en-US">
              <a:latin typeface="Arial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9413" y="250825"/>
            <a:ext cx="2159000" cy="586581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5" y="250825"/>
            <a:ext cx="6326188" cy="586581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81AB3B-912C-4852-9E2B-718ACFCFB9F6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b="71000"/>
          <a:stretch>
            <a:fillRect/>
          </a:stretch>
        </p:blipFill>
        <p:spPr bwMode="auto">
          <a:xfrm>
            <a:off x="0" y="0"/>
            <a:ext cx="914400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4953000" cy="1143000"/>
          </a:xfrm>
        </p:spPr>
        <p:txBody>
          <a:bodyPr lIns="91440" tIns="45720" rIns="91440" bIns="45720" anchor="ctr"/>
          <a:lstStyle>
            <a:lvl1pPr algn="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581400"/>
            <a:ext cx="4191000" cy="685800"/>
          </a:xfrm>
        </p:spPr>
        <p:txBody>
          <a:bodyPr lIns="91440" tIns="45720" rIns="91440" bIns="45720"/>
          <a:lstStyle>
            <a:lvl1pPr marL="0" indent="0" algn="r">
              <a:defRPr sz="17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441" name="Line 9"/>
          <p:cNvSpPr>
            <a:spLocks noChangeShapeType="1"/>
          </p:cNvSpPr>
          <p:nvPr userDrawn="1"/>
        </p:nvSpPr>
        <p:spPr bwMode="auto">
          <a:xfrm>
            <a:off x="5791200" y="2438400"/>
            <a:ext cx="0" cy="1752600"/>
          </a:xfrm>
          <a:prstGeom prst="line">
            <a:avLst/>
          </a:prstGeom>
          <a:noFill/>
          <a:ln w="19050">
            <a:solidFill>
              <a:srgbClr val="4C4C4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18443" name="Picture 11" descr="01 Head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2027238"/>
          </a:xfrm>
          <a:prstGeom prst="rect">
            <a:avLst/>
          </a:prstGeom>
          <a:noFill/>
        </p:spPr>
      </p:pic>
      <p:pic>
        <p:nvPicPr>
          <p:cNvPr id="18444" name="Picture 12" descr="01 footer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76788"/>
            <a:ext cx="9145588" cy="20812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49A99D-2472-4D3A-A84A-B31B692A04FB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917CE-F86A-498C-ADA1-B05FE6BCE28A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0825" y="1438275"/>
            <a:ext cx="42418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438275"/>
            <a:ext cx="4243388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48D556-F396-4F07-8146-3C32305E6319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A9E107-35AB-46E2-A3A4-7F4DA46AE3E3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92A77D-A0E5-4D83-8279-596192ECC452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D389B8-15B9-4CB8-9918-048761385BE5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AC8CC2-2A26-475D-96D3-45CA4F7EDE06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158F47-691F-490B-9789-353AB215E480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E3FBF6-1AD1-46ED-8C2C-3AC1726EABF7}" type="slidenum">
              <a:rPr lang="en-US"/>
              <a:pPr/>
              <a:t>‹N°›</a:t>
            </a:fld>
            <a:endParaRPr lang="en-US"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D0E17B-63BC-4C0C-90D2-18BB6EEC4399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9413" y="250825"/>
            <a:ext cx="2159000" cy="586581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5" y="250825"/>
            <a:ext cx="6326188" cy="586581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81AB3B-912C-4852-9E2B-718ACFCFB9F6}" type="slidenum">
              <a:rPr lang="en-US"/>
              <a:pPr/>
              <a:t>‹N°›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58FB4D-64ED-4F6D-AFF0-E2CD0BDEBF23}" type="slidenum">
              <a:rPr lang="en-US"/>
              <a:pPr/>
              <a:t>‹N°›</a:t>
            </a:fld>
            <a:endParaRPr lang="en-US"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2.wmf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03 Footer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283325"/>
            <a:ext cx="9145588" cy="5746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"/>
            <a:ext cx="863758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96753"/>
            <a:ext cx="8637588" cy="491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607175"/>
            <a:ext cx="1905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CC19B086-39D4-4EA5-B2F7-3D5135B69664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405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8C2423"/>
          </a:solidFill>
          <a:latin typeface="Calibri" pitchFamily="34" charset="0"/>
          <a:ea typeface="+mj-ea"/>
          <a:cs typeface="Calibri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900">
          <a:solidFill>
            <a:srgbClr val="4C4C4C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imes" pitchFamily="-64" charset="0"/>
        <a:buChar char="•"/>
        <a:defRPr sz="1900">
          <a:solidFill>
            <a:srgbClr val="4C4C4C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-"/>
        <a:defRPr sz="1900">
          <a:solidFill>
            <a:srgbClr val="4C4C4C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4C4C4C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01 Header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1066800"/>
          </a:xfrm>
          <a:prstGeom prst="rect">
            <a:avLst/>
          </a:prstGeom>
          <a:noFill/>
        </p:spPr>
      </p:pic>
      <p:pic>
        <p:nvPicPr>
          <p:cNvPr id="1036" name="Picture 12" descr="03 Footer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283325"/>
            <a:ext cx="9145588" cy="5746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"/>
            <a:ext cx="863758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96753"/>
            <a:ext cx="8637588" cy="491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607175"/>
            <a:ext cx="1905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CC19B086-39D4-4EA5-B2F7-3D5135B69664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405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Calibri" pitchFamily="34" charset="0"/>
          <a:ea typeface="+mj-ea"/>
          <a:cs typeface="Calibri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900">
          <a:solidFill>
            <a:srgbClr val="4C4C4C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imes" pitchFamily="-64" charset="0"/>
        <a:buChar char="•"/>
        <a:defRPr sz="1900">
          <a:solidFill>
            <a:srgbClr val="4C4C4C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-"/>
        <a:defRPr sz="1900">
          <a:solidFill>
            <a:srgbClr val="4C4C4C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4C4C4C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02 Background 0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pic>
        <p:nvPicPr>
          <p:cNvPr id="1036" name="Picture 12" descr="03 Footer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283325"/>
            <a:ext cx="9145588" cy="5746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50825"/>
            <a:ext cx="8637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38275"/>
            <a:ext cx="8637588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607175"/>
            <a:ext cx="1905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CC19B086-39D4-4EA5-B2F7-3D5135B69664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405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9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imes" pitchFamily="-64" charset="0"/>
        <a:buChar char="•"/>
        <a:defRPr sz="1900">
          <a:solidFill>
            <a:srgbClr val="4C4C4C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-"/>
        <a:defRPr sz="1900">
          <a:solidFill>
            <a:srgbClr val="4C4C4C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4C4C4C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03 Footer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283325"/>
            <a:ext cx="9145588" cy="5746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50825"/>
            <a:ext cx="8637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38275"/>
            <a:ext cx="8637588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607175"/>
            <a:ext cx="1905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C4C4C"/>
                </a:solidFill>
                <a:latin typeface="+mn-lt"/>
              </a:defRPr>
            </a:lvl1pPr>
          </a:lstStyle>
          <a:p>
            <a:fld id="{F569B1F3-E7A8-40AE-906C-5C3C4FB99E4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405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4C4C4C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9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900">
          <a:solidFill>
            <a:srgbClr val="4C4C4C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-"/>
        <a:defRPr sz="1900">
          <a:solidFill>
            <a:srgbClr val="4C4C4C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4C4C4C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03 Header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5588" cy="1066800"/>
          </a:xfrm>
          <a:prstGeom prst="rect">
            <a:avLst/>
          </a:prstGeom>
          <a:noFill/>
        </p:spPr>
      </p:pic>
      <p:pic>
        <p:nvPicPr>
          <p:cNvPr id="1035" name="Picture 11" descr="03 Footer 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6283325"/>
            <a:ext cx="9145588" cy="5746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"/>
            <a:ext cx="863758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96753"/>
            <a:ext cx="8637588" cy="491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607175"/>
            <a:ext cx="1905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C4C4C"/>
                </a:solidFill>
                <a:latin typeface="+mn-lt"/>
              </a:defRPr>
            </a:lvl1pPr>
          </a:lstStyle>
          <a:p>
            <a:fld id="{F569B1F3-E7A8-40AE-906C-5C3C4FB99E4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405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4C4C4C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44" r:id="rId12"/>
    <p:sldLayoutId id="2147483745" r:id="rId13"/>
    <p:sldLayoutId id="2147483746" r:id="rId14"/>
    <p:sldLayoutId id="2147483747" r:id="rId1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8C2423"/>
          </a:solidFill>
          <a:latin typeface="Calibri" pitchFamily="34" charset="0"/>
          <a:ea typeface="+mj-ea"/>
          <a:cs typeface="Calibri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900">
          <a:solidFill>
            <a:srgbClr val="4C4C4C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900">
          <a:solidFill>
            <a:srgbClr val="4C4C4C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-"/>
        <a:defRPr sz="1900">
          <a:solidFill>
            <a:srgbClr val="4C4C4C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4C4C4C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02 Background 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pic>
        <p:nvPicPr>
          <p:cNvPr id="8" name="Picture 9" descr="03 Footer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283325"/>
            <a:ext cx="9145588" cy="5746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50825"/>
            <a:ext cx="8637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38275"/>
            <a:ext cx="8637588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607175"/>
            <a:ext cx="1905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C4C4C"/>
                </a:solidFill>
                <a:latin typeface="+mn-lt"/>
              </a:defRPr>
            </a:lvl1pPr>
          </a:lstStyle>
          <a:p>
            <a:fld id="{F569B1F3-E7A8-40AE-906C-5C3C4FB99E4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405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4C4C4C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9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900">
          <a:solidFill>
            <a:srgbClr val="4C4C4C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-"/>
        <a:defRPr sz="1900">
          <a:solidFill>
            <a:srgbClr val="4C4C4C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4C4C4C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6423025"/>
            <a:ext cx="9144000" cy="4349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50825"/>
            <a:ext cx="8637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38275"/>
            <a:ext cx="8637588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607175"/>
            <a:ext cx="1905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C4C4C"/>
                </a:solidFill>
                <a:latin typeface="+mn-lt"/>
              </a:defRPr>
            </a:lvl1pPr>
          </a:lstStyle>
          <a:p>
            <a:fld id="{F569B1F3-E7A8-40AE-906C-5C3C4FB99E4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405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4C4C4C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11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900">
          <a:solidFill>
            <a:schemeClr val="bg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-"/>
        <a:defRPr sz="1900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0.xml"/><Relationship Id="rId5" Type="http://schemas.openxmlformats.org/officeDocument/2006/relationships/hyperlink" Target="https://cbdar2019.univ-lr.fr/technical-program/" TargetMode="Externa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9A99D-2472-4D3A-A84A-B31B692A04FB}" type="slidenum">
              <a:rPr lang="en-US" smtClean="0"/>
              <a:pPr/>
              <a:t>1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2" name="Picture 3" descr="L3i">
            <a:extLst>
              <a:ext uri="{FF2B5EF4-FFF2-40B4-BE49-F238E27FC236}">
                <a16:creationId xmlns:a16="http://schemas.microsoft.com/office/drawing/2014/main" id="{292D7F4D-9265-45FA-9B8D-F8E4764E6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376460"/>
            <a:ext cx="648072" cy="41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APR_logo.gif">
            <a:extLst>
              <a:ext uri="{FF2B5EF4-FFF2-40B4-BE49-F238E27FC236}">
                <a16:creationId xmlns:a16="http://schemas.microsoft.com/office/drawing/2014/main" id="{00AFAF74-A158-42CF-8DB9-6D25A7262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530" y="6327618"/>
            <a:ext cx="1195526" cy="51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3730CD1-3AB9-41F0-ABCE-DF57214584B7}"/>
              </a:ext>
            </a:extLst>
          </p:cNvPr>
          <p:cNvSpPr/>
          <p:nvPr/>
        </p:nvSpPr>
        <p:spPr>
          <a:xfrm>
            <a:off x="5652120" y="6303897"/>
            <a:ext cx="1189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support of: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82404C-DD82-4DC6-86B1-0FDC6F9A76D5}"/>
              </a:ext>
            </a:extLst>
          </p:cNvPr>
          <p:cNvSpPr/>
          <p:nvPr/>
        </p:nvSpPr>
        <p:spPr>
          <a:xfrm>
            <a:off x="2815900" y="6287762"/>
            <a:ext cx="934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Endorsed by: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4CD6849-4538-B445-9F7F-13BE1C9EF1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7401" r="34250" b="15008"/>
          <a:stretch/>
        </p:blipFill>
        <p:spPr>
          <a:xfrm>
            <a:off x="129947" y="1124744"/>
            <a:ext cx="1073378" cy="1052736"/>
          </a:xfrm>
          <a:prstGeom prst="rect">
            <a:avLst/>
          </a:prstGeom>
        </p:spPr>
      </p:pic>
      <p:sp>
        <p:nvSpPr>
          <p:cNvPr id="24" name="Rectangle 2">
            <a:extLst>
              <a:ext uri="{FF2B5EF4-FFF2-40B4-BE49-F238E27FC236}">
                <a16:creationId xmlns:a16="http://schemas.microsoft.com/office/drawing/2014/main" id="{C5F7AEB1-FD04-3349-BBE5-0B441A7F0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2564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ko-KR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atang" pitchFamily="18" charset="-127"/>
                <a:cs typeface="Mangal" pitchFamily="18" charset="0"/>
              </a:rPr>
              <a:t>8</a:t>
            </a:r>
            <a:r>
              <a:rPr kumimoji="0" lang="en-GB" altLang="ko-KR" sz="30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atang" pitchFamily="18" charset="-127"/>
                <a:cs typeface="Mangal" pitchFamily="18" charset="0"/>
              </a:rPr>
              <a:t>th</a:t>
            </a:r>
            <a:r>
              <a:rPr kumimoji="0" lang="en-GB" altLang="ko-KR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atang" pitchFamily="18" charset="-127"/>
                <a:cs typeface="Mangal" pitchFamily="18" charset="0"/>
              </a:rPr>
              <a:t> International Workshop on </a:t>
            </a:r>
            <a:br>
              <a:rPr kumimoji="0" lang="en-GB" altLang="ko-KR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atang" pitchFamily="18" charset="-127"/>
                <a:cs typeface="Mangal" pitchFamily="18" charset="0"/>
              </a:rPr>
            </a:br>
            <a:r>
              <a:rPr kumimoji="0" lang="en-GB" altLang="ko-KR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atang" pitchFamily="18" charset="-127"/>
                <a:cs typeface="Mangal" pitchFamily="18" charset="0"/>
              </a:rPr>
              <a:t>Camera Based Document Image Analysis &amp; Recognition</a:t>
            </a:r>
            <a:endParaRPr kumimoji="0" lang="en-GB" altLang="ko-KR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0" algn="ctr"/>
            <a:r>
              <a:rPr lang="en-GB" altLang="ko-KR" sz="2000" dirty="0">
                <a:latin typeface="Calibri" pitchFamily="34" charset="0"/>
                <a:ea typeface="Batang" pitchFamily="18" charset="-127"/>
                <a:cs typeface="Mangal" pitchFamily="18" charset="0"/>
              </a:rPr>
              <a:t>https://cbdar2019.univ-lr.fr</a:t>
            </a:r>
            <a:endParaRPr kumimoji="0" lang="en-GB" altLang="ko-K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Keynote Talk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9A99D-2472-4D3A-A84A-B31B692A04FB}" type="slidenum">
              <a:rPr lang="en-US" smtClean="0"/>
              <a:pPr/>
              <a:t>10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7" name="Picture 3" descr="L3i">
            <a:extLst>
              <a:ext uri="{FF2B5EF4-FFF2-40B4-BE49-F238E27FC236}">
                <a16:creationId xmlns:a16="http://schemas.microsoft.com/office/drawing/2014/main" id="{E37359EB-7404-47DF-A205-6EFD3D94A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376460"/>
            <a:ext cx="648072" cy="41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APR_logo.gif">
            <a:extLst>
              <a:ext uri="{FF2B5EF4-FFF2-40B4-BE49-F238E27FC236}">
                <a16:creationId xmlns:a16="http://schemas.microsoft.com/office/drawing/2014/main" id="{89B753FC-1693-4FA9-96AE-B455ADE87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530" y="6327618"/>
            <a:ext cx="1195526" cy="51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766809E-96FB-44EC-99CA-6BF38F8C7106}"/>
              </a:ext>
            </a:extLst>
          </p:cNvPr>
          <p:cNvSpPr/>
          <p:nvPr/>
        </p:nvSpPr>
        <p:spPr>
          <a:xfrm>
            <a:off x="5652120" y="6303897"/>
            <a:ext cx="1189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support of: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FC0C0C-F7AA-45B8-87B3-A5E0F592D5F6}"/>
              </a:ext>
            </a:extLst>
          </p:cNvPr>
          <p:cNvSpPr/>
          <p:nvPr/>
        </p:nvSpPr>
        <p:spPr>
          <a:xfrm>
            <a:off x="2815900" y="6287762"/>
            <a:ext cx="934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Endorsed by: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DB4697-32C4-7C47-9430-FA080B7B848E}"/>
              </a:ext>
            </a:extLst>
          </p:cNvPr>
          <p:cNvSpPr/>
          <p:nvPr/>
        </p:nvSpPr>
        <p:spPr>
          <a:xfrm>
            <a:off x="700422" y="1540518"/>
            <a:ext cx="6031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>
                <a:latin typeface="Calibri" pitchFamily="34" charset="0"/>
              </a:rPr>
              <a:t>Irregular Text Detection and Recognition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10FAC9-291B-C445-A365-BD6F3F51119B}"/>
              </a:ext>
            </a:extLst>
          </p:cNvPr>
          <p:cNvSpPr/>
          <p:nvPr/>
        </p:nvSpPr>
        <p:spPr>
          <a:xfrm>
            <a:off x="700422" y="241662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latin typeface="Calibri" pitchFamily="34" charset="0"/>
              </a:rPr>
              <a:t>Professor Xiang Bai</a:t>
            </a:r>
            <a:endParaRPr lang="en-GB" i="1" dirty="0">
              <a:latin typeface="Calibri" pitchFamily="34" charset="0"/>
            </a:endParaRPr>
          </a:p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Huazhong University of Science and Technology, China</a:t>
            </a:r>
          </a:p>
        </p:txBody>
      </p:sp>
      <p:cxnSp>
        <p:nvCxnSpPr>
          <p:cNvPr id="22" name="Straight Connector 9">
            <a:extLst>
              <a:ext uri="{FF2B5EF4-FFF2-40B4-BE49-F238E27FC236}">
                <a16:creationId xmlns:a16="http://schemas.microsoft.com/office/drawing/2014/main" id="{61158D66-2B09-9347-AEF5-63A2235B8B45}"/>
              </a:ext>
            </a:extLst>
          </p:cNvPr>
          <p:cNvCxnSpPr>
            <a:cxnSpLocks/>
          </p:cNvCxnSpPr>
          <p:nvPr/>
        </p:nvCxnSpPr>
        <p:spPr bwMode="auto">
          <a:xfrm>
            <a:off x="700422" y="2345317"/>
            <a:ext cx="595981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8C242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36BCB5CB-1FE7-A54A-B9D4-07D2F3D3BD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7401" r="34250" b="15008"/>
          <a:stretch/>
        </p:blipFill>
        <p:spPr>
          <a:xfrm>
            <a:off x="129947" y="1124744"/>
            <a:ext cx="570475" cy="55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72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9A99D-2472-4D3A-A84A-B31B692A04FB}" type="slidenum">
              <a:rPr lang="en-US" smtClean="0"/>
              <a:pPr/>
              <a:t>2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051" name="Picture 3" descr="L3i">
            <a:extLst>
              <a:ext uri="{FF2B5EF4-FFF2-40B4-BE49-F238E27FC236}">
                <a16:creationId xmlns:a16="http://schemas.microsoft.com/office/drawing/2014/main" id="{29087C20-DBE8-4DA8-B52E-CC5B45C73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376460"/>
            <a:ext cx="648072" cy="41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APR_logo.gif">
            <a:extLst>
              <a:ext uri="{FF2B5EF4-FFF2-40B4-BE49-F238E27FC236}">
                <a16:creationId xmlns:a16="http://schemas.microsoft.com/office/drawing/2014/main" id="{9DEF297A-CBA5-4BE1-A8A0-119A8A906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530" y="6327618"/>
            <a:ext cx="1195526" cy="51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CF49B56-2ACD-4A8F-8BC1-DDDD35A99321}"/>
              </a:ext>
            </a:extLst>
          </p:cNvPr>
          <p:cNvSpPr/>
          <p:nvPr/>
        </p:nvSpPr>
        <p:spPr>
          <a:xfrm>
            <a:off x="5652120" y="6303897"/>
            <a:ext cx="1189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support of: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262A46-8621-4757-8C6C-95755788E2CA}"/>
              </a:ext>
            </a:extLst>
          </p:cNvPr>
          <p:cNvSpPr/>
          <p:nvPr/>
        </p:nvSpPr>
        <p:spPr>
          <a:xfrm>
            <a:off x="2815900" y="6287762"/>
            <a:ext cx="934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Endorsed by: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5AB0A7-F0F2-41E9-AF27-D14770AB6D31}"/>
              </a:ext>
            </a:extLst>
          </p:cNvPr>
          <p:cNvSpPr/>
          <p:nvPr/>
        </p:nvSpPr>
        <p:spPr>
          <a:xfrm>
            <a:off x="1589954" y="5377643"/>
            <a:ext cx="2551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cbdar_workshop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4" name="Picture 6" descr="chain, link, permalink, url, web, web address icon">
            <a:extLst>
              <a:ext uri="{FF2B5EF4-FFF2-40B4-BE49-F238E27FC236}">
                <a16:creationId xmlns:a16="http://schemas.microsoft.com/office/drawing/2014/main" id="{43A3B5C5-CB72-4D51-9EF5-EDE5BBA9B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0" y="4569529"/>
            <a:ext cx="537592" cy="53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witter, twitter letter icon">
            <a:extLst>
              <a:ext uri="{FF2B5EF4-FFF2-40B4-BE49-F238E27FC236}">
                <a16:creationId xmlns:a16="http://schemas.microsoft.com/office/drawing/2014/main" id="{6BF22343-7CDF-4315-9CA9-4C0A3386E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0" y="5339680"/>
            <a:ext cx="537592" cy="53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FB8F350-A9E9-4A8C-918C-C5E529A067B2}"/>
              </a:ext>
            </a:extLst>
          </p:cNvPr>
          <p:cNvSpPr/>
          <p:nvPr/>
        </p:nvSpPr>
        <p:spPr>
          <a:xfrm>
            <a:off x="1589953" y="4607492"/>
            <a:ext cx="3587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https://cbdar2019.univ-lr.fr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ECCF53-BA97-47AD-BF65-DFEFAEC80729}"/>
              </a:ext>
            </a:extLst>
          </p:cNvPr>
          <p:cNvSpPr/>
          <p:nvPr/>
        </p:nvSpPr>
        <p:spPr>
          <a:xfrm>
            <a:off x="2354335" y="1846911"/>
            <a:ext cx="610242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</a:pPr>
            <a:r>
              <a:rPr lang="en-GB" kern="0" dirty="0">
                <a:solidFill>
                  <a:srgbClr val="4C4C4C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Organizers:</a:t>
            </a:r>
          </a:p>
          <a:p>
            <a:pPr marL="342900" indent="-342900" algn="r" eaLnBrk="1" hangingPunct="1">
              <a:spcBef>
                <a:spcPct val="20000"/>
              </a:spcBef>
            </a:pPr>
            <a:endParaRPr lang="en-GB" kern="0" dirty="0">
              <a:solidFill>
                <a:srgbClr val="4C4C4C"/>
              </a:solidFill>
              <a:latin typeface="Calibri" pitchFamily="34" charset="0"/>
              <a:ea typeface="ＭＳ Ｐゴシック"/>
              <a:cs typeface="Calibri" pitchFamily="34" charset="0"/>
            </a:endParaRPr>
          </a:p>
          <a:p>
            <a:pPr marL="342900" indent="-342900" algn="r" eaLnBrk="1" hangingPunct="1">
              <a:spcBef>
                <a:spcPct val="20000"/>
              </a:spcBef>
            </a:pPr>
            <a:r>
              <a:rPr lang="en-GB" kern="0" dirty="0" err="1">
                <a:solidFill>
                  <a:srgbClr val="4C4C4C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Lluis</a:t>
            </a:r>
            <a:r>
              <a:rPr lang="en-GB" kern="0" dirty="0">
                <a:solidFill>
                  <a:srgbClr val="4C4C4C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 Gomez-</a:t>
            </a:r>
            <a:r>
              <a:rPr lang="en-GB" kern="0" dirty="0" err="1">
                <a:solidFill>
                  <a:srgbClr val="4C4C4C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Bigorda</a:t>
            </a:r>
            <a:r>
              <a:rPr lang="en-GB" kern="0" dirty="0">
                <a:solidFill>
                  <a:srgbClr val="4C4C4C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 </a:t>
            </a:r>
          </a:p>
          <a:p>
            <a:pPr marL="342900" indent="-342900" algn="r" eaLnBrk="1" hangingPunct="1">
              <a:spcBef>
                <a:spcPct val="20000"/>
              </a:spcBef>
            </a:pPr>
            <a:r>
              <a:rPr lang="en-GB" kern="0" dirty="0">
                <a:solidFill>
                  <a:srgbClr val="4C4C4C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Muhammad </a:t>
            </a:r>
            <a:r>
              <a:rPr lang="en-GB" kern="0" dirty="0" err="1">
                <a:solidFill>
                  <a:srgbClr val="4C4C4C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Muzzamil</a:t>
            </a:r>
            <a:r>
              <a:rPr lang="en-GB" kern="0" dirty="0">
                <a:solidFill>
                  <a:srgbClr val="4C4C4C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 </a:t>
            </a:r>
            <a:r>
              <a:rPr lang="en-GB" kern="0" dirty="0" err="1">
                <a:solidFill>
                  <a:srgbClr val="4C4C4C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Luqman</a:t>
            </a:r>
            <a:endParaRPr lang="en-GB" kern="0" dirty="0">
              <a:solidFill>
                <a:srgbClr val="4C4C4C"/>
              </a:solidFill>
              <a:latin typeface="Calibri" pitchFamily="34" charset="0"/>
              <a:ea typeface="ＭＳ Ｐゴシック"/>
              <a:cs typeface="Calibri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EC9AE08-0560-1B44-BC55-51DF6F430B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7401" r="34250" b="15008"/>
          <a:stretch/>
        </p:blipFill>
        <p:spPr>
          <a:xfrm>
            <a:off x="129947" y="1124744"/>
            <a:ext cx="1073378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9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Workshop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96753"/>
            <a:ext cx="4321175" cy="4919886"/>
          </a:xfrm>
        </p:spPr>
        <p:txBody>
          <a:bodyPr/>
          <a:lstStyle/>
          <a:p>
            <a:pPr marL="0" indent="0"/>
            <a:r>
              <a:rPr lang="en-GB" sz="2400" dirty="0"/>
              <a:t>Received submissions: 	14-1</a:t>
            </a:r>
          </a:p>
          <a:p>
            <a:r>
              <a:rPr lang="en-GB" sz="2400" dirty="0"/>
              <a:t>Accepted: 			10</a:t>
            </a:r>
          </a:p>
          <a:p>
            <a:r>
              <a:rPr lang="en-GB" sz="2400" dirty="0"/>
              <a:t>Acceptance rate: 		70%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fr-FR" b="1" dirty="0"/>
              <a:t>9 </a:t>
            </a:r>
            <a:r>
              <a:rPr lang="fr-FR" b="1" dirty="0" err="1"/>
              <a:t>different</a:t>
            </a:r>
            <a:r>
              <a:rPr lang="fr-FR" b="1" dirty="0"/>
              <a:t> countries:</a:t>
            </a:r>
          </a:p>
          <a:p>
            <a:r>
              <a:rPr lang="fr-FR" dirty="0" err="1"/>
              <a:t>Australia</a:t>
            </a:r>
            <a:r>
              <a:rPr lang="fr-FR" dirty="0"/>
              <a:t>, </a:t>
            </a:r>
            <a:r>
              <a:rPr lang="fr-FR" dirty="0" err="1"/>
              <a:t>Brazil</a:t>
            </a:r>
            <a:r>
              <a:rPr lang="fr-FR" dirty="0"/>
              <a:t>, Canada, China, </a:t>
            </a:r>
          </a:p>
          <a:p>
            <a:r>
              <a:rPr lang="fr-FR" dirty="0"/>
              <a:t>France, </a:t>
            </a:r>
            <a:r>
              <a:rPr lang="fr-FR" dirty="0" err="1"/>
              <a:t>India</a:t>
            </a:r>
            <a:r>
              <a:rPr lang="fr-FR" dirty="0"/>
              <a:t>, Spain, </a:t>
            </a:r>
            <a:r>
              <a:rPr lang="fr-FR" dirty="0" err="1"/>
              <a:t>Russia</a:t>
            </a:r>
            <a:r>
              <a:rPr lang="fr-FR" dirty="0"/>
              <a:t>, USA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9A99D-2472-4D3A-A84A-B31B692A04FB}" type="slidenum">
              <a:rPr lang="en-US" smtClean="0"/>
              <a:pPr/>
              <a:t>3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2" name="Picture 3" descr="L3i">
            <a:extLst>
              <a:ext uri="{FF2B5EF4-FFF2-40B4-BE49-F238E27FC236}">
                <a16:creationId xmlns:a16="http://schemas.microsoft.com/office/drawing/2014/main" id="{292D7F4D-9265-45FA-9B8D-F8E4764E6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376460"/>
            <a:ext cx="648072" cy="41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APR_logo.gif">
            <a:extLst>
              <a:ext uri="{FF2B5EF4-FFF2-40B4-BE49-F238E27FC236}">
                <a16:creationId xmlns:a16="http://schemas.microsoft.com/office/drawing/2014/main" id="{00AFAF74-A158-42CF-8DB9-6D25A7262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530" y="6327618"/>
            <a:ext cx="1195526" cy="51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3730CD1-3AB9-41F0-ABCE-DF57214584B7}"/>
              </a:ext>
            </a:extLst>
          </p:cNvPr>
          <p:cNvSpPr/>
          <p:nvPr/>
        </p:nvSpPr>
        <p:spPr>
          <a:xfrm>
            <a:off x="5652120" y="6303897"/>
            <a:ext cx="1189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support of: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82404C-DD82-4DC6-86B1-0FDC6F9A76D5}"/>
              </a:ext>
            </a:extLst>
          </p:cNvPr>
          <p:cNvSpPr/>
          <p:nvPr/>
        </p:nvSpPr>
        <p:spPr>
          <a:xfrm>
            <a:off x="2815900" y="6287762"/>
            <a:ext cx="934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Endorsed by: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E893B1B-C2B4-634C-9CC8-85950E4E9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061" y="2744747"/>
            <a:ext cx="4295204" cy="341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8799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9A99D-2472-4D3A-A84A-B31B692A04FB}" type="slidenum">
              <a:rPr lang="en-US" smtClean="0"/>
              <a:pPr/>
              <a:t>4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3" descr="L3i">
            <a:extLst>
              <a:ext uri="{FF2B5EF4-FFF2-40B4-BE49-F238E27FC236}">
                <a16:creationId xmlns:a16="http://schemas.microsoft.com/office/drawing/2014/main" id="{61ACE0A1-A1F1-4CF4-9F51-2F4E2A506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376460"/>
            <a:ext cx="648072" cy="41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APR_logo.gif">
            <a:extLst>
              <a:ext uri="{FF2B5EF4-FFF2-40B4-BE49-F238E27FC236}">
                <a16:creationId xmlns:a16="http://schemas.microsoft.com/office/drawing/2014/main" id="{656A2F5A-BACF-4F6B-B5FC-61E8393CC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530" y="6327618"/>
            <a:ext cx="1195526" cy="51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032909-B728-41D3-B914-AD451526AA94}"/>
              </a:ext>
            </a:extLst>
          </p:cNvPr>
          <p:cNvSpPr/>
          <p:nvPr/>
        </p:nvSpPr>
        <p:spPr>
          <a:xfrm>
            <a:off x="5652120" y="6303897"/>
            <a:ext cx="1189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support of: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C92891-713B-419F-A415-83ACBF007267}"/>
              </a:ext>
            </a:extLst>
          </p:cNvPr>
          <p:cNvSpPr/>
          <p:nvPr/>
        </p:nvSpPr>
        <p:spPr>
          <a:xfrm>
            <a:off x="2815900" y="6287762"/>
            <a:ext cx="934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Endorsed by: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1DC0354-94D7-024F-A91E-DFD63CC7F6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7401" r="34250" b="15008"/>
          <a:stretch/>
        </p:blipFill>
        <p:spPr>
          <a:xfrm>
            <a:off x="129947" y="1124744"/>
            <a:ext cx="1073378" cy="105273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A70A62D-DCD1-7D45-97C6-D425012EF2C9}"/>
              </a:ext>
            </a:extLst>
          </p:cNvPr>
          <p:cNvSpPr txBox="1"/>
          <p:nvPr/>
        </p:nvSpPr>
        <p:spPr>
          <a:xfrm>
            <a:off x="1619672" y="3483766"/>
            <a:ext cx="6380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5"/>
              </a:rPr>
              <a:t>https://cbdar2019.univ-lr.fr/</a:t>
            </a:r>
            <a:r>
              <a:rPr lang="fr-FR" dirty="0" err="1">
                <a:hlinkClick r:id="rId5"/>
              </a:rPr>
              <a:t>technical</a:t>
            </a:r>
            <a:r>
              <a:rPr lang="fr-FR" dirty="0">
                <a:hlinkClick r:id="rId5"/>
              </a:rPr>
              <a:t>-program/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9A99D-2472-4D3A-A84A-B31B692A04FB}" type="slidenum">
              <a:rPr lang="en-US" smtClean="0"/>
              <a:pPr/>
              <a:t>5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3" descr="L3i">
            <a:extLst>
              <a:ext uri="{FF2B5EF4-FFF2-40B4-BE49-F238E27FC236}">
                <a16:creationId xmlns:a16="http://schemas.microsoft.com/office/drawing/2014/main" id="{61ACE0A1-A1F1-4CF4-9F51-2F4E2A506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376460"/>
            <a:ext cx="648072" cy="41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APR_logo.gif">
            <a:extLst>
              <a:ext uri="{FF2B5EF4-FFF2-40B4-BE49-F238E27FC236}">
                <a16:creationId xmlns:a16="http://schemas.microsoft.com/office/drawing/2014/main" id="{656A2F5A-BACF-4F6B-B5FC-61E8393CC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530" y="6327618"/>
            <a:ext cx="1195526" cy="51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032909-B728-41D3-B914-AD451526AA94}"/>
              </a:ext>
            </a:extLst>
          </p:cNvPr>
          <p:cNvSpPr/>
          <p:nvPr/>
        </p:nvSpPr>
        <p:spPr>
          <a:xfrm>
            <a:off x="5652120" y="6303897"/>
            <a:ext cx="1189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support of: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C92891-713B-419F-A415-83ACBF007267}"/>
              </a:ext>
            </a:extLst>
          </p:cNvPr>
          <p:cNvSpPr/>
          <p:nvPr/>
        </p:nvSpPr>
        <p:spPr>
          <a:xfrm>
            <a:off x="2815900" y="6287762"/>
            <a:ext cx="934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Endorsed by: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1DC0354-94D7-024F-A91E-DFD63CC7F6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7401" r="34250" b="15008"/>
          <a:stretch/>
        </p:blipFill>
        <p:spPr>
          <a:xfrm>
            <a:off x="129947" y="1124744"/>
            <a:ext cx="1073378" cy="105273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379C004-D0DB-BA40-8282-14ADA41A1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10" y="1201021"/>
            <a:ext cx="4127458" cy="48941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08AE07A-2112-B243-BB76-9C4511F0A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95" y="1268760"/>
            <a:ext cx="4032469" cy="304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11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Keynote Speakers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9A99D-2472-4D3A-A84A-B31B692A04FB}" type="slidenum">
              <a:rPr lang="en-US" smtClean="0"/>
              <a:pPr/>
              <a:t>6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0422" y="1540518"/>
            <a:ext cx="6031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>
                <a:latin typeface="Calibri" pitchFamily="34" charset="0"/>
              </a:rPr>
              <a:t>Irregular Text Detection and Recognition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00422" y="241662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latin typeface="Calibri" pitchFamily="34" charset="0"/>
              </a:rPr>
              <a:t>Professor Xiang Bai</a:t>
            </a:r>
            <a:endParaRPr lang="en-GB" i="1" dirty="0">
              <a:latin typeface="Calibri" pitchFamily="34" charset="0"/>
            </a:endParaRPr>
          </a:p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Huazhong University of Science and Technology, China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700422" y="2345317"/>
            <a:ext cx="595981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8C242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7" name="Picture 3" descr="L3i">
            <a:extLst>
              <a:ext uri="{FF2B5EF4-FFF2-40B4-BE49-F238E27FC236}">
                <a16:creationId xmlns:a16="http://schemas.microsoft.com/office/drawing/2014/main" id="{E37359EB-7404-47DF-A205-6EFD3D94A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376460"/>
            <a:ext cx="648072" cy="41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APR_logo.gif">
            <a:extLst>
              <a:ext uri="{FF2B5EF4-FFF2-40B4-BE49-F238E27FC236}">
                <a16:creationId xmlns:a16="http://schemas.microsoft.com/office/drawing/2014/main" id="{89B753FC-1693-4FA9-96AE-B455ADE87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530" y="6327618"/>
            <a:ext cx="1195526" cy="51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766809E-96FB-44EC-99CA-6BF38F8C7106}"/>
              </a:ext>
            </a:extLst>
          </p:cNvPr>
          <p:cNvSpPr/>
          <p:nvPr/>
        </p:nvSpPr>
        <p:spPr>
          <a:xfrm>
            <a:off x="5652120" y="6303897"/>
            <a:ext cx="1189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support of: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FC0C0C-F7AA-45B8-87B3-A5E0F592D5F6}"/>
              </a:ext>
            </a:extLst>
          </p:cNvPr>
          <p:cNvSpPr/>
          <p:nvPr/>
        </p:nvSpPr>
        <p:spPr>
          <a:xfrm>
            <a:off x="2815900" y="6287762"/>
            <a:ext cx="934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Endorsed by: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A15C23-3EC4-423B-8924-E6D95186E4DD}"/>
              </a:ext>
            </a:extLst>
          </p:cNvPr>
          <p:cNvSpPr/>
          <p:nvPr/>
        </p:nvSpPr>
        <p:spPr>
          <a:xfrm>
            <a:off x="700422" y="3933056"/>
            <a:ext cx="603181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i="1" dirty="0">
                <a:latin typeface="Calibri" pitchFamily="34" charset="0"/>
              </a:rPr>
              <a:t>Beyond Text Detection and Recognition: Emerging Opportunities in Scene Understanding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278B6F-957A-46AC-A068-8EEC8AB3025C}"/>
              </a:ext>
            </a:extLst>
          </p:cNvPr>
          <p:cNvSpPr/>
          <p:nvPr/>
        </p:nvSpPr>
        <p:spPr>
          <a:xfrm>
            <a:off x="700422" y="494649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latin typeface="Calibri" pitchFamily="34" charset="0"/>
              </a:rPr>
              <a:t>Professor C. V. Jawahar</a:t>
            </a:r>
          </a:p>
          <a:p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International Institute of Information Technology, India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3DAE4A4-E792-4A89-8B49-9A6081661D3E}"/>
              </a:ext>
            </a:extLst>
          </p:cNvPr>
          <p:cNvCxnSpPr>
            <a:cxnSpLocks/>
          </p:cNvCxnSpPr>
          <p:nvPr/>
        </p:nvCxnSpPr>
        <p:spPr bwMode="auto">
          <a:xfrm>
            <a:off x="700422" y="4865597"/>
            <a:ext cx="588780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8C242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22" name="Image 21">
            <a:extLst>
              <a:ext uri="{FF2B5EF4-FFF2-40B4-BE49-F238E27FC236}">
                <a16:creationId xmlns:a16="http://schemas.microsoft.com/office/drawing/2014/main" id="{CF4DCEC3-FB4F-8248-8B94-3387B881DD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7401" r="34250" b="15008"/>
          <a:stretch/>
        </p:blipFill>
        <p:spPr>
          <a:xfrm>
            <a:off x="129947" y="1124744"/>
            <a:ext cx="649598" cy="6371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9A99D-2472-4D3A-A84A-B31B692A04FB}" type="slidenum">
              <a:rPr lang="en-US" smtClean="0"/>
              <a:pPr/>
              <a:t>7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2" name="Picture 3" descr="L3i">
            <a:extLst>
              <a:ext uri="{FF2B5EF4-FFF2-40B4-BE49-F238E27FC236}">
                <a16:creationId xmlns:a16="http://schemas.microsoft.com/office/drawing/2014/main" id="{B0D7FF49-F435-43AD-B959-9913C145D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376460"/>
            <a:ext cx="648072" cy="41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APR_logo.gif">
            <a:extLst>
              <a:ext uri="{FF2B5EF4-FFF2-40B4-BE49-F238E27FC236}">
                <a16:creationId xmlns:a16="http://schemas.microsoft.com/office/drawing/2014/main" id="{FD562DAC-FA80-4FB5-B111-4780D0E7E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530" y="6327618"/>
            <a:ext cx="1195526" cy="51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9F2A557-F8E6-4E6B-AE5E-63710737C8BC}"/>
              </a:ext>
            </a:extLst>
          </p:cNvPr>
          <p:cNvSpPr/>
          <p:nvPr/>
        </p:nvSpPr>
        <p:spPr>
          <a:xfrm>
            <a:off x="5652120" y="6303897"/>
            <a:ext cx="1189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support of: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CC57-9D20-4102-B8B6-94C787FC8D79}"/>
              </a:ext>
            </a:extLst>
          </p:cNvPr>
          <p:cNvSpPr/>
          <p:nvPr/>
        </p:nvSpPr>
        <p:spPr>
          <a:xfrm>
            <a:off x="2815900" y="6287762"/>
            <a:ext cx="934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Endorsed by: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24EF43-EFF7-8C4D-B4C6-F5AEFCE268A2}"/>
              </a:ext>
            </a:extLst>
          </p:cNvPr>
          <p:cNvSpPr/>
          <p:nvPr/>
        </p:nvSpPr>
        <p:spPr>
          <a:xfrm>
            <a:off x="199271" y="1115169"/>
            <a:ext cx="427902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Workshop Chairs/</a:t>
            </a:r>
            <a:r>
              <a:rPr lang="fr-FR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Organizers</a:t>
            </a:r>
            <a:endParaRPr lang="fr-FR" sz="1400" dirty="0">
              <a:solidFill>
                <a:srgbClr val="000000"/>
              </a:solidFill>
              <a:latin typeface="-webkit-standard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br>
              <a:rPr lang="fr-FR" sz="1400" dirty="0">
                <a:solidFill>
                  <a:srgbClr val="000000"/>
                </a:solidFill>
                <a:latin typeface="-webkit-standard"/>
              </a:rPr>
            </a:b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Lluis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Gomez-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Bigorda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(Computer Vision Centre, Spain)</a:t>
            </a:r>
            <a:endParaRPr lang="fr-FR" sz="1400" dirty="0">
              <a:solidFill>
                <a:srgbClr val="000000"/>
              </a:solidFill>
              <a:latin typeface="-webkit-standard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Muhammad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Muzzamil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Luqman (L3i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Laboratory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La Rochelle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University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France)</a:t>
            </a:r>
            <a:endParaRPr lang="fr-FR" sz="1400" dirty="0">
              <a:solidFill>
                <a:srgbClr val="000000"/>
              </a:solidFill>
              <a:latin typeface="-webkit-standard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br>
              <a:rPr lang="fr-FR" sz="1400" dirty="0">
                <a:solidFill>
                  <a:srgbClr val="000000"/>
                </a:solidFill>
                <a:latin typeface="-webkit-standard"/>
              </a:rPr>
            </a:br>
            <a:r>
              <a:rPr lang="fr-FR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Programme </a:t>
            </a:r>
            <a:r>
              <a:rPr lang="fr-FR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Committee</a:t>
            </a:r>
            <a:r>
              <a:rPr lang="fr-FR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FR" sz="1400" dirty="0">
              <a:solidFill>
                <a:srgbClr val="000000"/>
              </a:solidFill>
              <a:latin typeface="-webkit-standard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br>
              <a:rPr lang="fr-FR" sz="1400" dirty="0">
                <a:solidFill>
                  <a:srgbClr val="000000"/>
                </a:solidFill>
                <a:latin typeface="-webkit-standard"/>
              </a:rPr>
            </a:b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Anna Zhu (Computer Science &amp; Tech, Wuhan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University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of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Technology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China)</a:t>
            </a:r>
            <a:endParaRPr lang="fr-FR" sz="1400" dirty="0">
              <a:solidFill>
                <a:srgbClr val="000000"/>
              </a:solidFill>
              <a:latin typeface="-webkit-standard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Basilis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Gatos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(NCSR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Demokritos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Greece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fr-FR" sz="1400" dirty="0">
              <a:solidFill>
                <a:srgbClr val="000000"/>
              </a:solidFill>
              <a:latin typeface="-webkit-standard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Cheng-Lin Liu (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Chinese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Academy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of Sciences, China)</a:t>
            </a:r>
            <a:endParaRPr lang="fr-FR" sz="1400" dirty="0">
              <a:solidFill>
                <a:srgbClr val="000000"/>
              </a:solidFill>
              <a:latin typeface="-webkit-standard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C.V.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Jawahar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(IIIT,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India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fr-FR" sz="1400" dirty="0">
              <a:solidFill>
                <a:srgbClr val="000000"/>
              </a:solidFill>
              <a:latin typeface="-webkit-standard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Dimosthenis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Karatzas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(Computer Vision Centre, Spain)</a:t>
            </a:r>
            <a:endParaRPr lang="fr-FR" sz="1400" dirty="0">
              <a:solidFill>
                <a:srgbClr val="000000"/>
              </a:solidFill>
              <a:latin typeface="-webkit-standard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Ernest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Valveny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(Computer Vision Centre, Spain)</a:t>
            </a:r>
            <a:endParaRPr lang="fr-FR" sz="1400" dirty="0">
              <a:solidFill>
                <a:srgbClr val="000000"/>
              </a:solidFill>
              <a:latin typeface="-webkit-standard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Faisal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Shafait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(NUST, Islamabad, Pakistan)</a:t>
            </a:r>
            <a:endParaRPr lang="fr-FR" sz="1400" dirty="0">
              <a:solidFill>
                <a:srgbClr val="000000"/>
              </a:solidFill>
              <a:latin typeface="-webkit-standard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Gaofeng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Meng (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Chinese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Academy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of Sciences, China)</a:t>
            </a:r>
            <a:endParaRPr lang="fr-FR" sz="1400" dirty="0">
              <a:solidFill>
                <a:srgbClr val="000000"/>
              </a:solidFill>
              <a:latin typeface="-webkit-standard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Jerod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Weinman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Grinnell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College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USA)</a:t>
            </a:r>
            <a:endParaRPr lang="fr-FR" sz="1400" dirty="0">
              <a:solidFill>
                <a:srgbClr val="000000"/>
              </a:solidFill>
              <a:latin typeface="-webkit-standard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Joseph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Chazalon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(EPITA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Research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and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Development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Laboratory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EPITA, France)</a:t>
            </a:r>
            <a:endParaRPr lang="fr-FR" sz="1400" dirty="0">
              <a:solidFill>
                <a:srgbClr val="000000"/>
              </a:solidFill>
              <a:latin typeface="-webkit-standard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Lukas Neumann (Visual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Geometry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Group,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University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of Oxford,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England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fr-FR" sz="1400" dirty="0">
              <a:solidFill>
                <a:srgbClr val="000000"/>
              </a:solidFill>
              <a:latin typeface="-webkit-standard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Marçal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Rusinyol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(Computer Vision Centre, Spain)</a:t>
            </a:r>
            <a:endParaRPr lang="fr-FR" sz="1400" dirty="0">
              <a:solidFill>
                <a:srgbClr val="000000"/>
              </a:solidFill>
              <a:latin typeface="-webkit-standard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BE3A76-E48A-E64B-9916-B86B3BB56436}"/>
              </a:ext>
            </a:extLst>
          </p:cNvPr>
          <p:cNvSpPr/>
          <p:nvPr/>
        </p:nvSpPr>
        <p:spPr>
          <a:xfrm>
            <a:off x="4569619" y="1424196"/>
            <a:ext cx="457790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Masakazu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Iwamura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(Osaka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Prefecture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University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Japan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fr-FR" sz="1400" dirty="0">
              <a:solidFill>
                <a:srgbClr val="000000"/>
              </a:solidFill>
              <a:latin typeface="-webkit-standard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Michael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Blumenstein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University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of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Technology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Sydney,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Australia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fr-FR" sz="1400" dirty="0">
              <a:solidFill>
                <a:srgbClr val="000000"/>
              </a:solidFill>
              <a:latin typeface="-webkit-standard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Mickael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Coustaty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(L3i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Laboratory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La Rochelle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University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France)</a:t>
            </a:r>
            <a:endParaRPr lang="fr-FR" sz="1400" dirty="0">
              <a:solidFill>
                <a:srgbClr val="000000"/>
              </a:solidFill>
              <a:latin typeface="-webkit-standard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Nibal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Nayef (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MyScript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Nantes, France)</a:t>
            </a:r>
            <a:endParaRPr lang="fr-FR" sz="1400" dirty="0">
              <a:solidFill>
                <a:srgbClr val="000000"/>
              </a:solidFill>
              <a:latin typeface="-webkit-standard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Syed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Saqib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Bukhari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(DFKI, Germany)</a:t>
            </a:r>
            <a:endParaRPr lang="fr-FR" sz="1400" dirty="0">
              <a:solidFill>
                <a:srgbClr val="000000"/>
              </a:solidFill>
              <a:latin typeface="-webkit-standard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Petra Gomez-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Krämer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(L3i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Laboratory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La Rochelle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University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France)</a:t>
            </a:r>
            <a:endParaRPr lang="fr-FR" sz="1400" dirty="0">
              <a:solidFill>
                <a:srgbClr val="000000"/>
              </a:solidFill>
              <a:latin typeface="-webkit-standard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Umapada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Pal (ISI,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India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fr-FR" sz="1400" dirty="0">
              <a:solidFill>
                <a:srgbClr val="000000"/>
              </a:solidFill>
              <a:latin typeface="-webkit-standard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Xiang Bai (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Huazhong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University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of Science and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Technology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China)</a:t>
            </a:r>
            <a:endParaRPr lang="fr-FR" sz="1400" dirty="0">
              <a:solidFill>
                <a:srgbClr val="000000"/>
              </a:solidFill>
              <a:latin typeface="-webkit-standard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br>
              <a:rPr lang="fr-FR" sz="1400" dirty="0">
                <a:solidFill>
                  <a:srgbClr val="000000"/>
                </a:solidFill>
                <a:latin typeface="-webkit-standard"/>
              </a:rPr>
            </a:b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Special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thanks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to:</a:t>
            </a:r>
            <a:endParaRPr lang="fr-FR" sz="1400" dirty="0">
              <a:solidFill>
                <a:srgbClr val="000000"/>
              </a:solidFill>
              <a:latin typeface="-webkit-standard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Elisa H. Barney Smith (Boise State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University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USA)</a:t>
            </a:r>
            <a:endParaRPr lang="fr-FR" sz="1400" dirty="0">
              <a:solidFill>
                <a:srgbClr val="000000"/>
              </a:solidFill>
              <a:latin typeface="-webkit-standard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Kais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Rouis (L3i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Laboratory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La Rochelle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University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France)</a:t>
            </a:r>
            <a:endParaRPr lang="fr-FR" sz="1400" dirty="0">
              <a:solidFill>
                <a:srgbClr val="000000"/>
              </a:solidFill>
              <a:latin typeface="-webkit-standard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Melissa Cote (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University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of Victoria, Canada)</a:t>
            </a:r>
            <a:endParaRPr lang="fr-FR" sz="1400" dirty="0">
              <a:solidFill>
                <a:srgbClr val="000000"/>
              </a:solidFill>
              <a:latin typeface="-webkit-standard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Quoc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Bao Dang (L3i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Laboratory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La Rochelle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University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France)</a:t>
            </a:r>
            <a:endParaRPr lang="fr-FR" sz="1400" dirty="0">
              <a:solidFill>
                <a:srgbClr val="000000"/>
              </a:solidFill>
              <a:latin typeface="-webkit-standard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Zuheng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Ming (L3i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Laboratory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La Rochelle </a:t>
            </a:r>
            <a:r>
              <a:rPr lang="fr-F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University</a:t>
            </a: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France)</a:t>
            </a:r>
            <a:endParaRPr lang="fr-FR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Best Paper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700807"/>
            <a:ext cx="8637588" cy="4415831"/>
          </a:xfrm>
        </p:spPr>
        <p:txBody>
          <a:bodyPr/>
          <a:lstStyle/>
          <a:p>
            <a:pPr marL="0" indent="0" algn="ctr"/>
            <a:endParaRPr lang="en-GB" sz="2000" dirty="0"/>
          </a:p>
          <a:p>
            <a:pPr marL="0" indent="0" algn="ctr"/>
            <a:endParaRPr lang="en-GB" sz="2000" dirty="0"/>
          </a:p>
          <a:p>
            <a:pPr marL="0" indent="0" algn="ctr"/>
            <a:endParaRPr lang="en-GB" sz="2000" dirty="0"/>
          </a:p>
          <a:p>
            <a:pPr marL="0" indent="0" algn="ctr"/>
            <a:r>
              <a:rPr lang="en-GB" sz="2000" dirty="0"/>
              <a:t>CBDAR 2019’s Best Paper Award will be announced during the closing session</a:t>
            </a:r>
          </a:p>
          <a:p>
            <a:pPr marL="0" indent="0" algn="ctr"/>
            <a:endParaRPr lang="en-GB" sz="2000" dirty="0"/>
          </a:p>
          <a:p>
            <a:pPr marL="0" indent="0" algn="ctr"/>
            <a:endParaRPr lang="en-GB" sz="2000" dirty="0"/>
          </a:p>
          <a:p>
            <a:pPr marL="0" indent="0" algn="ctr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9A99D-2472-4D3A-A84A-B31B692A04FB}" type="slidenum">
              <a:rPr lang="en-US" smtClean="0"/>
              <a:pPr/>
              <a:t>8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" name="Picture 3" descr="L3i">
            <a:extLst>
              <a:ext uri="{FF2B5EF4-FFF2-40B4-BE49-F238E27FC236}">
                <a16:creationId xmlns:a16="http://schemas.microsoft.com/office/drawing/2014/main" id="{F49859F2-6C2C-46B9-BD48-B8C1A4B41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376460"/>
            <a:ext cx="648072" cy="41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APR_logo.gif">
            <a:extLst>
              <a:ext uri="{FF2B5EF4-FFF2-40B4-BE49-F238E27FC236}">
                <a16:creationId xmlns:a16="http://schemas.microsoft.com/office/drawing/2014/main" id="{BBAF0CEB-7EE1-4731-9647-F26D45B5C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530" y="6327618"/>
            <a:ext cx="1195526" cy="51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06A18F-A9B6-4525-9B4E-2360FE923E41}"/>
              </a:ext>
            </a:extLst>
          </p:cNvPr>
          <p:cNvSpPr/>
          <p:nvPr/>
        </p:nvSpPr>
        <p:spPr>
          <a:xfrm>
            <a:off x="5652120" y="6303897"/>
            <a:ext cx="1189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support of: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530BB7-1119-4EEB-8ACA-542F23DEE09C}"/>
              </a:ext>
            </a:extLst>
          </p:cNvPr>
          <p:cNvSpPr/>
          <p:nvPr/>
        </p:nvSpPr>
        <p:spPr>
          <a:xfrm>
            <a:off x="2815900" y="6287762"/>
            <a:ext cx="934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Endorsed by: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13AD38-839A-4073-8D79-A2D417E52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395" y="4075907"/>
            <a:ext cx="2095500" cy="1524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B26FA29-B4AA-0F44-961F-37E4A4EAF3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7401" r="34250" b="15008"/>
          <a:stretch/>
        </p:blipFill>
        <p:spPr>
          <a:xfrm>
            <a:off x="129947" y="1124744"/>
            <a:ext cx="1073378" cy="10527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422" y="1778893"/>
            <a:ext cx="7772400" cy="1362075"/>
          </a:xfrm>
        </p:spPr>
        <p:txBody>
          <a:bodyPr/>
          <a:lstStyle/>
          <a:p>
            <a:r>
              <a:rPr lang="en-GB" dirty="0"/>
              <a:t>Enjoy the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9A99D-2472-4D3A-A84A-B31B692A04FB}" type="slidenum">
              <a:rPr lang="en-US" smtClean="0"/>
              <a:pPr/>
              <a:t>9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051" name="Picture 3" descr="L3i">
            <a:extLst>
              <a:ext uri="{FF2B5EF4-FFF2-40B4-BE49-F238E27FC236}">
                <a16:creationId xmlns:a16="http://schemas.microsoft.com/office/drawing/2014/main" id="{29087C20-DBE8-4DA8-B52E-CC5B45C73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376460"/>
            <a:ext cx="648072" cy="41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APR_logo.gif">
            <a:extLst>
              <a:ext uri="{FF2B5EF4-FFF2-40B4-BE49-F238E27FC236}">
                <a16:creationId xmlns:a16="http://schemas.microsoft.com/office/drawing/2014/main" id="{9DEF297A-CBA5-4BE1-A8A0-119A8A906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530" y="6327618"/>
            <a:ext cx="1195526" cy="51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CF49B56-2ACD-4A8F-8BC1-DDDD35A99321}"/>
              </a:ext>
            </a:extLst>
          </p:cNvPr>
          <p:cNvSpPr/>
          <p:nvPr/>
        </p:nvSpPr>
        <p:spPr>
          <a:xfrm>
            <a:off x="5652120" y="6303897"/>
            <a:ext cx="1189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support of: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262A46-8621-4757-8C6C-95755788E2CA}"/>
              </a:ext>
            </a:extLst>
          </p:cNvPr>
          <p:cNvSpPr/>
          <p:nvPr/>
        </p:nvSpPr>
        <p:spPr>
          <a:xfrm>
            <a:off x="2815900" y="6287762"/>
            <a:ext cx="934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Endorsed by: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5AB0A7-F0F2-41E9-AF27-D14770AB6D31}"/>
              </a:ext>
            </a:extLst>
          </p:cNvPr>
          <p:cNvSpPr/>
          <p:nvPr/>
        </p:nvSpPr>
        <p:spPr>
          <a:xfrm>
            <a:off x="1589954" y="5377643"/>
            <a:ext cx="2551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cbdar_workshop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4" name="Picture 6" descr="chain, link, permalink, url, web, web address icon">
            <a:extLst>
              <a:ext uri="{FF2B5EF4-FFF2-40B4-BE49-F238E27FC236}">
                <a16:creationId xmlns:a16="http://schemas.microsoft.com/office/drawing/2014/main" id="{43A3B5C5-CB72-4D51-9EF5-EDE5BBA9B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0" y="4569529"/>
            <a:ext cx="537592" cy="53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witter, twitter letter icon">
            <a:extLst>
              <a:ext uri="{FF2B5EF4-FFF2-40B4-BE49-F238E27FC236}">
                <a16:creationId xmlns:a16="http://schemas.microsoft.com/office/drawing/2014/main" id="{6BF22343-7CDF-4315-9CA9-4C0A3386E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0" y="5339680"/>
            <a:ext cx="537592" cy="53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7ECCF53-BA97-47AD-BF65-DFEFAEC80729}"/>
              </a:ext>
            </a:extLst>
          </p:cNvPr>
          <p:cNvSpPr/>
          <p:nvPr/>
        </p:nvSpPr>
        <p:spPr>
          <a:xfrm>
            <a:off x="2339238" y="2834982"/>
            <a:ext cx="610242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</a:pPr>
            <a:r>
              <a:rPr lang="en-GB" sz="1600" kern="0" dirty="0">
                <a:solidFill>
                  <a:srgbClr val="4C4C4C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Organizers:</a:t>
            </a:r>
          </a:p>
          <a:p>
            <a:pPr marL="342900" indent="-342900" algn="r" eaLnBrk="1" hangingPunct="1">
              <a:spcBef>
                <a:spcPct val="20000"/>
              </a:spcBef>
            </a:pPr>
            <a:endParaRPr lang="en-GB" sz="1600" kern="0" dirty="0">
              <a:solidFill>
                <a:srgbClr val="4C4C4C"/>
              </a:solidFill>
              <a:latin typeface="Calibri" pitchFamily="34" charset="0"/>
              <a:ea typeface="ＭＳ Ｐゴシック"/>
              <a:cs typeface="Calibri" pitchFamily="34" charset="0"/>
            </a:endParaRPr>
          </a:p>
          <a:p>
            <a:pPr marL="342900" indent="-342900" algn="r" eaLnBrk="1" hangingPunct="1">
              <a:spcBef>
                <a:spcPct val="20000"/>
              </a:spcBef>
            </a:pPr>
            <a:r>
              <a:rPr lang="en-GB" sz="1600" kern="0" dirty="0" err="1">
                <a:solidFill>
                  <a:srgbClr val="4C4C4C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Lluis</a:t>
            </a:r>
            <a:r>
              <a:rPr lang="en-GB" sz="1600" kern="0" dirty="0">
                <a:solidFill>
                  <a:srgbClr val="4C4C4C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 Gomez-</a:t>
            </a:r>
            <a:r>
              <a:rPr lang="en-GB" sz="1600" kern="0" dirty="0" err="1">
                <a:solidFill>
                  <a:srgbClr val="4C4C4C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Bigorda</a:t>
            </a:r>
            <a:r>
              <a:rPr lang="en-GB" sz="1600" kern="0" dirty="0">
                <a:solidFill>
                  <a:srgbClr val="4C4C4C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 </a:t>
            </a:r>
          </a:p>
          <a:p>
            <a:pPr marL="342900" indent="-342900" algn="r" eaLnBrk="1" hangingPunct="1">
              <a:spcBef>
                <a:spcPct val="20000"/>
              </a:spcBef>
            </a:pPr>
            <a:r>
              <a:rPr lang="en-GB" sz="1600" kern="0" dirty="0">
                <a:solidFill>
                  <a:srgbClr val="4C4C4C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Muhammad </a:t>
            </a:r>
            <a:r>
              <a:rPr lang="en-GB" sz="1600" kern="0" dirty="0" err="1">
                <a:solidFill>
                  <a:srgbClr val="4C4C4C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Muzzamil</a:t>
            </a:r>
            <a:r>
              <a:rPr lang="en-GB" sz="1600" kern="0" dirty="0">
                <a:solidFill>
                  <a:srgbClr val="4C4C4C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 </a:t>
            </a:r>
            <a:r>
              <a:rPr lang="en-GB" sz="1600" kern="0" dirty="0" err="1">
                <a:solidFill>
                  <a:srgbClr val="4C4C4C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Luqman</a:t>
            </a:r>
            <a:endParaRPr lang="en-GB" sz="1600" kern="0" dirty="0">
              <a:solidFill>
                <a:srgbClr val="4C4C4C"/>
              </a:solidFill>
              <a:latin typeface="Calibri" pitchFamily="34" charset="0"/>
              <a:ea typeface="ＭＳ Ｐゴシック"/>
              <a:cs typeface="Calibr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2C66E5-B048-DB4E-AB50-C0BD2AACFCED}"/>
              </a:ext>
            </a:extLst>
          </p:cNvPr>
          <p:cNvSpPr/>
          <p:nvPr/>
        </p:nvSpPr>
        <p:spPr>
          <a:xfrm>
            <a:off x="1589953" y="4607492"/>
            <a:ext cx="3587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https://cbdar2019.univ-lr.fr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A1E00F2-BAA6-3244-9E52-E5D94BA204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7401" r="34250" b="15008"/>
          <a:stretch/>
        </p:blipFill>
        <p:spPr>
          <a:xfrm>
            <a:off x="129947" y="1124744"/>
            <a:ext cx="1073378" cy="10527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Palatino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Palatino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Palatino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Palatino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Palatino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Palatino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Palatino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7559</TotalTime>
  <Words>315</Words>
  <Application>Microsoft Macintosh PowerPoint</Application>
  <PresentationFormat>Affichage à l'écran (4:3)</PresentationFormat>
  <Paragraphs>108</Paragraphs>
  <Slides>10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10</vt:i4>
      </vt:variant>
    </vt:vector>
  </HeadingPairs>
  <TitlesOfParts>
    <vt:vector size="24" baseType="lpstr">
      <vt:lpstr>-webkit-standard</vt:lpstr>
      <vt:lpstr>Arial</vt:lpstr>
      <vt:lpstr>Calibri</vt:lpstr>
      <vt:lpstr>Palatino</vt:lpstr>
      <vt:lpstr>Times</vt:lpstr>
      <vt:lpstr>Times New Roman</vt:lpstr>
      <vt:lpstr>Wingdings</vt:lpstr>
      <vt:lpstr>2_Blank Presentation</vt:lpstr>
      <vt:lpstr>3_Blank Presentation</vt:lpstr>
      <vt:lpstr>1_Blank Presentation</vt:lpstr>
      <vt:lpstr>Blank Presentation</vt:lpstr>
      <vt:lpstr>5_Blank Presentation</vt:lpstr>
      <vt:lpstr>4_Blank Presentation</vt:lpstr>
      <vt:lpstr>6_Blank Presentation</vt:lpstr>
      <vt:lpstr>Présentation PowerPoint</vt:lpstr>
      <vt:lpstr>Présentation PowerPoint</vt:lpstr>
      <vt:lpstr>Workshop Statistics</vt:lpstr>
      <vt:lpstr>Technical program</vt:lpstr>
      <vt:lpstr>Technical program</vt:lpstr>
      <vt:lpstr>Keynote Speakers</vt:lpstr>
      <vt:lpstr>People</vt:lpstr>
      <vt:lpstr>Best Paper Award</vt:lpstr>
      <vt:lpstr>Enjoy the workshop</vt:lpstr>
      <vt:lpstr>1st Keynote Talk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Rotger</dc:creator>
  <cp:lastModifiedBy>Muzzamil Luqman</cp:lastModifiedBy>
  <cp:revision>330</cp:revision>
  <dcterms:created xsi:type="dcterms:W3CDTF">2010-03-02T12:15:46Z</dcterms:created>
  <dcterms:modified xsi:type="dcterms:W3CDTF">2019-09-21T22:21:14Z</dcterms:modified>
</cp:coreProperties>
</file>